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9" r:id="rId8"/>
    <p:sldId id="258" r:id="rId9"/>
    <p:sldId id="257" r:id="rId10"/>
    <p:sldId id="265" r:id="rId11"/>
    <p:sldId id="268" r:id="rId12"/>
    <p:sldId id="266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0" r:id="rId25"/>
    <p:sldId id="279" r:id="rId26"/>
    <p:sldId id="278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27584" y="188640"/>
            <a:ext cx="731976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ЗОЯ   КОСМОДЕМЬЯНСКАЯ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D:\великие женщины\Зоя Космодемьян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345882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5301208"/>
            <a:ext cx="59202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ЗОЯ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КОСМОДЕМЬЯНСКАЯ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Picture 1" descr="D:\великие женщины\Космодемьян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6045"/>
            <a:ext cx="5400600" cy="5649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6632"/>
            <a:ext cx="47409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ФАИНА  РАНЕВСКАЯ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5601" name="Picture 1" descr="D:\великие женщины\Фаин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79112" cy="4752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5949280"/>
            <a:ext cx="597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Величайшая русская актриса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16632"/>
            <a:ext cx="47409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ФАИНА  РАНЕВСКАЯ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2529" name="Picture 1" descr="D:\великие женщины\Фаина Ранев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6264696" cy="5841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6153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ВАЛЕНТИНА   МАТВИЕНКО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4577" name="Picture 1" descr="D:\великие женщины\Матвиен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456936" cy="42139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5517232"/>
            <a:ext cx="77635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Председатель </a:t>
            </a:r>
            <a:r>
              <a:rPr lang="ru-RU" sz="2800" b="1" dirty="0" smtClean="0">
                <a:solidFill>
                  <a:srgbClr val="7030A0"/>
                </a:solidFill>
              </a:rPr>
              <a:t>Совета Федерации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Федерального собрания Российской Федерации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8640"/>
            <a:ext cx="6153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ВАЛЕНТИНА   МАТВИЕНКО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7650" name="Picture 2" descr="D:\великие женщины\Валентина Матвиенк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36712"/>
            <a:ext cx="711079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4958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ЧУЛПАН   ХАМАТОВА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8674" name="Picture 2" descr="D:\великие женщины\Хамат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5056069" cy="52681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6056" y="6165304"/>
            <a:ext cx="3512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Талантливая актриса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4958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ЧУЛПАН   ХАМАТОВА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D:\великие женщины\Чулпан Хамат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0"/>
            <a:ext cx="668093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Композитор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АЛЕКСАНДРА  НИКОЛАЕВНА 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                              ПАХМУТОВА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0723" name="Picture 3" descr="D:\великие женщины\Александра Пахмут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98879"/>
            <a:ext cx="7200800" cy="4959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великие женщины\Пахмут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7235280" cy="4823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66809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АЛЕКСАНДРА  </a:t>
            </a:r>
            <a:r>
              <a:rPr lang="ru-RU" sz="4000" b="1" dirty="0" smtClean="0">
                <a:solidFill>
                  <a:srgbClr val="FF0000"/>
                </a:solidFill>
              </a:rPr>
              <a:t>НИКОЛАЕВНА 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ПАХМУТОВА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еликие женщины\Софья Ковалев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00708"/>
            <a:ext cx="4446240" cy="540959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6632"/>
            <a:ext cx="683834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СОФЬЯ    КОВАЛЕВСКАЯ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95045" y="6334780"/>
            <a:ext cx="5548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2800" b="1" dirty="0" smtClean="0">
                <a:solidFill>
                  <a:srgbClr val="7030A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Гениальный русский математик.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4919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ЕЛЕНА   ИСИМБАЕВА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1746" name="Picture 2" descr="D:\великие женщины\Елена Исимба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696744" cy="51364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75656" y="6093296"/>
            <a:ext cx="6832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Рекордсмен в прыжках с шестом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4919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ЕЛЕНА   ИСИМБАЕВА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2770" name="Picture 2" descr="D:\великие женщины\Исимба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073205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19672" y="0"/>
            <a:ext cx="54779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ОКСАНА ФЁДОРОВА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89" name="Picture 1" descr="D:\великие женщины\Фёдор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482980" cy="5644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619672" y="0"/>
            <a:ext cx="54779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ОКСАНА ФЁДОРОВА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D:\великие женщины\Оксана Фёдор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620000" cy="550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D:\великие женщины\спокойной ноч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71500"/>
            <a:ext cx="864096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835696" y="188640"/>
            <a:ext cx="52095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АННА ЩЕРБАКОВА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D:\великие женщины\Щербаков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230716" cy="48204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5949280"/>
            <a:ext cx="5751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Олимпийская чемпионка 2022 года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D:\великие женщины\Анна Щербаков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60710" cy="68580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60032" y="1340768"/>
            <a:ext cx="354244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АННА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ЩЕРБАКОВА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418563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СТОЯНОВА 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НАТАЛЬЯ 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АЛЕКСАНДРОВНА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39938" name="Picture 2" descr="D:\великие женщины\Стоян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7620000" cy="4238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940152" y="188640"/>
            <a:ext cx="2484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Глава 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города 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Кудымкара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великие женщины\Наталья Стоянов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8640"/>
            <a:ext cx="5662914" cy="64533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1484784"/>
            <a:ext cx="418563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СТОЯНОВА  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НАТАЛЬЯ 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АЛЕКСАНДРОВНА</a:t>
            </a: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еликие женщины\Ковалевска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992888" cy="5328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88640"/>
            <a:ext cx="6710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4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СОФЬЯ    КОВАЛЕВСКАЯ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великие женщины\Римма Иван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4346848" cy="6520272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1520" y="24880"/>
            <a:ext cx="28691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РИММА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ИВАНОВА 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6021288"/>
            <a:ext cx="5691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Русская сестра милосердия</a:t>
            </a:r>
            <a:endParaRPr lang="ru-RU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великие женщины\Иван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4434642" cy="59147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6096" y="30689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РИММА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ИВАНОВА </a:t>
            </a:r>
            <a:endParaRPr lang="ru-RU" altLang="zh-CN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116632"/>
            <a:ext cx="73464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ВАЛЕНТИНА   ТЕРЕШКОВА </a:t>
            </a:r>
            <a:endParaRPr kumimoji="0" lang="ru-RU" altLang="zh-CN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D:\великие женщины\Терешкова Валент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1"/>
            <a:ext cx="3744416" cy="58246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36096" y="5013176"/>
            <a:ext cx="34429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Первая в мире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женщина-космонавт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D:\великие женщины\Терешк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76672"/>
            <a:ext cx="4633367" cy="62036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48680"/>
            <a:ext cx="38809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ВАЛЕНТИНА   </a:t>
            </a:r>
            <a:endParaRPr lang="ru-RU" altLang="zh-CN" sz="4000" b="1" dirty="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ТЕРЕШКОВА </a:t>
            </a:r>
            <a:endParaRPr lang="ru-RU" altLang="zh-CN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547664" y="332656"/>
            <a:ext cx="55098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МАЙЯ  ПЛИСЕЦКАЯ</a:t>
            </a:r>
            <a:r>
              <a:rPr kumimoji="0" lang="ru-RU" alt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великие женщины\Майя Плисец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668790" cy="5443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47664" y="332656"/>
            <a:ext cx="55098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МАЙЯ  ПЛИСЕЦКАЯ</a:t>
            </a:r>
            <a:r>
              <a:rPr kumimoji="0" lang="ru-RU" altLang="zh-CN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D:\великие женщины\Май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052736"/>
            <a:ext cx="4116711" cy="5510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98</Words>
  <Application>Microsoft Office PowerPoint</Application>
  <PresentationFormat>Экран (4:3)</PresentationFormat>
  <Paragraphs>52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2022-02-25T09:32:42Z</dcterms:created>
  <dcterms:modified xsi:type="dcterms:W3CDTF">2022-02-25T10:04:34Z</dcterms:modified>
</cp:coreProperties>
</file>